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6" r:id="rId4"/>
    <p:sldId id="257" r:id="rId5"/>
    <p:sldId id="262" r:id="rId6"/>
    <p:sldId id="261" r:id="rId7"/>
    <p:sldId id="270" r:id="rId8"/>
    <p:sldId id="258" r:id="rId9"/>
    <p:sldId id="267" r:id="rId10"/>
    <p:sldId id="269" r:id="rId11"/>
    <p:sldId id="271" r:id="rId12"/>
    <p:sldId id="264" r:id="rId13"/>
    <p:sldId id="273" r:id="rId14"/>
    <p:sldId id="260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D6D65-4C0A-43E1-9E7C-E26B885643CD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B9DAF40-90A3-4039-8A76-EDABB1706411}">
      <dgm:prSet/>
      <dgm:spPr/>
      <dgm:t>
        <a:bodyPr/>
        <a:lstStyle/>
        <a:p>
          <a:r>
            <a:rPr lang="en-US" dirty="0"/>
            <a:t>Step 1</a:t>
          </a:r>
        </a:p>
      </dgm:t>
    </dgm:pt>
    <dgm:pt modelId="{37DE2C8A-FFB1-46B0-A5C8-78BAF4F54EB7}" type="parTrans" cxnId="{33F93AC9-6882-46D3-8DF2-7307ED432692}">
      <dgm:prSet/>
      <dgm:spPr/>
      <dgm:t>
        <a:bodyPr/>
        <a:lstStyle/>
        <a:p>
          <a:endParaRPr lang="en-US"/>
        </a:p>
      </dgm:t>
    </dgm:pt>
    <dgm:pt modelId="{C128D1D2-7E33-4111-8468-88A42784BEA7}" type="sibTrans" cxnId="{33F93AC9-6882-46D3-8DF2-7307ED432692}">
      <dgm:prSet/>
      <dgm:spPr/>
      <dgm:t>
        <a:bodyPr/>
        <a:lstStyle/>
        <a:p>
          <a:endParaRPr lang="en-US"/>
        </a:p>
      </dgm:t>
    </dgm:pt>
    <dgm:pt modelId="{460655D8-A1FE-4BD8-BDEE-DA6198D777BB}">
      <dgm:prSet/>
      <dgm:spPr/>
      <dgm:t>
        <a:bodyPr/>
        <a:lstStyle/>
        <a:p>
          <a:pPr algn="ctr"/>
          <a:r>
            <a:rPr lang="en-US" dirty="0"/>
            <a:t>Get Astro</a:t>
          </a:r>
        </a:p>
      </dgm:t>
    </dgm:pt>
    <dgm:pt modelId="{9CFE9962-838A-4588-BAA0-A0B1904BE4E1}" type="parTrans" cxnId="{573CA032-5198-4B75-9C96-C28EF7E258DA}">
      <dgm:prSet/>
      <dgm:spPr/>
      <dgm:t>
        <a:bodyPr/>
        <a:lstStyle/>
        <a:p>
          <a:endParaRPr lang="en-US"/>
        </a:p>
      </dgm:t>
    </dgm:pt>
    <dgm:pt modelId="{3C93F788-E355-4872-8EC9-07E998455306}" type="sibTrans" cxnId="{573CA032-5198-4B75-9C96-C28EF7E258DA}">
      <dgm:prSet/>
      <dgm:spPr/>
      <dgm:t>
        <a:bodyPr/>
        <a:lstStyle/>
        <a:p>
          <a:endParaRPr lang="en-US"/>
        </a:p>
      </dgm:t>
    </dgm:pt>
    <dgm:pt modelId="{3891FBBE-318D-49E2-A160-42854D300291}">
      <dgm:prSet/>
      <dgm:spPr/>
      <dgm:t>
        <a:bodyPr/>
        <a:lstStyle/>
        <a:p>
          <a:r>
            <a:rPr lang="en-US"/>
            <a:t>Step 2</a:t>
          </a:r>
        </a:p>
      </dgm:t>
    </dgm:pt>
    <dgm:pt modelId="{05044F34-76E2-48C0-B523-E70557156952}" type="parTrans" cxnId="{D6F341B0-5E5C-43C9-9A2E-1017BFA3CB12}">
      <dgm:prSet/>
      <dgm:spPr/>
      <dgm:t>
        <a:bodyPr/>
        <a:lstStyle/>
        <a:p>
          <a:endParaRPr lang="en-US"/>
        </a:p>
      </dgm:t>
    </dgm:pt>
    <dgm:pt modelId="{4D2AB325-BCD1-4FFE-A5A0-27D04E71EA7C}" type="sibTrans" cxnId="{D6F341B0-5E5C-43C9-9A2E-1017BFA3CB12}">
      <dgm:prSet/>
      <dgm:spPr/>
      <dgm:t>
        <a:bodyPr/>
        <a:lstStyle/>
        <a:p>
          <a:endParaRPr lang="en-US"/>
        </a:p>
      </dgm:t>
    </dgm:pt>
    <dgm:pt modelId="{13E291D7-733B-4AA0-B471-78E6764CD4C1}">
      <dgm:prSet/>
      <dgm:spPr/>
      <dgm:t>
        <a:bodyPr/>
        <a:lstStyle/>
        <a:p>
          <a:pPr algn="ctr"/>
          <a:r>
            <a:rPr lang="en-US" dirty="0"/>
            <a:t>Search for a parking area around your destination </a:t>
          </a:r>
        </a:p>
      </dgm:t>
    </dgm:pt>
    <dgm:pt modelId="{62EBA95A-8B36-4171-9F39-4333573B0806}" type="parTrans" cxnId="{620ABE06-B276-4DE6-867E-8DB0D9C7FD0C}">
      <dgm:prSet/>
      <dgm:spPr/>
      <dgm:t>
        <a:bodyPr/>
        <a:lstStyle/>
        <a:p>
          <a:endParaRPr lang="en-US"/>
        </a:p>
      </dgm:t>
    </dgm:pt>
    <dgm:pt modelId="{6EE1A710-2D99-40E9-98DB-03563AAB7545}" type="sibTrans" cxnId="{620ABE06-B276-4DE6-867E-8DB0D9C7FD0C}">
      <dgm:prSet/>
      <dgm:spPr/>
      <dgm:t>
        <a:bodyPr/>
        <a:lstStyle/>
        <a:p>
          <a:endParaRPr lang="en-US"/>
        </a:p>
      </dgm:t>
    </dgm:pt>
    <dgm:pt modelId="{D07FB6FB-08FA-46AB-83A8-3E64DA4DFF6D}">
      <dgm:prSet/>
      <dgm:spPr/>
      <dgm:t>
        <a:bodyPr/>
        <a:lstStyle/>
        <a:p>
          <a:r>
            <a:rPr lang="en-US" dirty="0"/>
            <a:t>Step 3</a:t>
          </a:r>
        </a:p>
      </dgm:t>
    </dgm:pt>
    <dgm:pt modelId="{D7ACD355-D7E1-47A8-87A6-4ADC39CE2EA5}" type="parTrans" cxnId="{75F0DCDA-ADD3-4C02-B7F3-B9A21EF88ACA}">
      <dgm:prSet/>
      <dgm:spPr/>
      <dgm:t>
        <a:bodyPr/>
        <a:lstStyle/>
        <a:p>
          <a:endParaRPr lang="en-US"/>
        </a:p>
      </dgm:t>
    </dgm:pt>
    <dgm:pt modelId="{E7D11EBD-F3BD-4354-BCE4-8F0C85207681}" type="sibTrans" cxnId="{75F0DCDA-ADD3-4C02-B7F3-B9A21EF88ACA}">
      <dgm:prSet/>
      <dgm:spPr/>
      <dgm:t>
        <a:bodyPr/>
        <a:lstStyle/>
        <a:p>
          <a:endParaRPr lang="en-US"/>
        </a:p>
      </dgm:t>
    </dgm:pt>
    <dgm:pt modelId="{4EA5669F-70F4-47AF-9A04-035191D50E98}">
      <dgm:prSet/>
      <dgm:spPr/>
      <dgm:t>
        <a:bodyPr/>
        <a:lstStyle/>
        <a:p>
          <a:pPr algn="ctr"/>
          <a:r>
            <a:rPr lang="en-US" dirty="0"/>
            <a:t>Browse through and select an available parking slot</a:t>
          </a:r>
        </a:p>
      </dgm:t>
    </dgm:pt>
    <dgm:pt modelId="{CBC72F23-CD22-4123-9AAB-2E0419AA7BB9}" type="parTrans" cxnId="{45E97C79-4CF3-4A69-A5A7-7F830F715A49}">
      <dgm:prSet/>
      <dgm:spPr/>
      <dgm:t>
        <a:bodyPr/>
        <a:lstStyle/>
        <a:p>
          <a:endParaRPr lang="en-US"/>
        </a:p>
      </dgm:t>
    </dgm:pt>
    <dgm:pt modelId="{B9873D42-0EC1-416B-83A7-5312C6307B11}" type="sibTrans" cxnId="{45E97C79-4CF3-4A69-A5A7-7F830F715A49}">
      <dgm:prSet/>
      <dgm:spPr/>
      <dgm:t>
        <a:bodyPr/>
        <a:lstStyle/>
        <a:p>
          <a:endParaRPr lang="en-US"/>
        </a:p>
      </dgm:t>
    </dgm:pt>
    <dgm:pt modelId="{9F6C51B3-F66C-444D-8CD1-85A4504EA629}">
      <dgm:prSet/>
      <dgm:spPr/>
      <dgm:t>
        <a:bodyPr/>
        <a:lstStyle/>
        <a:p>
          <a:r>
            <a:rPr lang="en-US" dirty="0"/>
            <a:t>Step 4</a:t>
          </a:r>
        </a:p>
      </dgm:t>
    </dgm:pt>
    <dgm:pt modelId="{418EC036-7DF6-495F-9A51-35A04B154C75}" type="parTrans" cxnId="{E08EB871-6836-42C3-9516-979647A69FAC}">
      <dgm:prSet/>
      <dgm:spPr/>
      <dgm:t>
        <a:bodyPr/>
        <a:lstStyle/>
        <a:p>
          <a:endParaRPr lang="en-US"/>
        </a:p>
      </dgm:t>
    </dgm:pt>
    <dgm:pt modelId="{3BAE6D8E-7E72-4950-B3C4-54704B4E9EBD}" type="sibTrans" cxnId="{E08EB871-6836-42C3-9516-979647A69FAC}">
      <dgm:prSet/>
      <dgm:spPr/>
      <dgm:t>
        <a:bodyPr/>
        <a:lstStyle/>
        <a:p>
          <a:endParaRPr lang="en-US"/>
        </a:p>
      </dgm:t>
    </dgm:pt>
    <dgm:pt modelId="{B0A9F91C-54BE-4A50-A02B-F0C2102C8507}">
      <dgm:prSet/>
      <dgm:spPr/>
      <dgm:t>
        <a:bodyPr/>
        <a:lstStyle/>
        <a:p>
          <a:pPr algn="ctr"/>
          <a:r>
            <a:rPr lang="en-US" dirty="0"/>
            <a:t>Reserve the slot you want</a:t>
          </a:r>
        </a:p>
      </dgm:t>
    </dgm:pt>
    <dgm:pt modelId="{E23B9EA4-62BB-42F3-84B4-5524F0658CD8}" type="parTrans" cxnId="{4B452E25-09C2-4CBA-B33C-72980D69E441}">
      <dgm:prSet/>
      <dgm:spPr/>
      <dgm:t>
        <a:bodyPr/>
        <a:lstStyle/>
        <a:p>
          <a:endParaRPr lang="en-US"/>
        </a:p>
      </dgm:t>
    </dgm:pt>
    <dgm:pt modelId="{53B8E9DD-C2AC-473D-AE2D-0CA257A43361}" type="sibTrans" cxnId="{4B452E25-09C2-4CBA-B33C-72980D69E441}">
      <dgm:prSet/>
      <dgm:spPr/>
      <dgm:t>
        <a:bodyPr/>
        <a:lstStyle/>
        <a:p>
          <a:endParaRPr lang="en-US"/>
        </a:p>
      </dgm:t>
    </dgm:pt>
    <dgm:pt modelId="{CC2E8DA2-04A4-4E64-8FD0-13F028E5EA78}">
      <dgm:prSet/>
      <dgm:spPr/>
      <dgm:t>
        <a:bodyPr/>
        <a:lstStyle/>
        <a:p>
          <a:r>
            <a:rPr lang="en-US" dirty="0"/>
            <a:t>Step 5</a:t>
          </a:r>
        </a:p>
      </dgm:t>
    </dgm:pt>
    <dgm:pt modelId="{345FEC19-827D-4F08-AA25-EE336EB7D5FC}" type="parTrans" cxnId="{4B818F8F-7B1B-41F3-B8C3-E1913BE07694}">
      <dgm:prSet/>
      <dgm:spPr/>
      <dgm:t>
        <a:bodyPr/>
        <a:lstStyle/>
        <a:p>
          <a:endParaRPr lang="en-US"/>
        </a:p>
      </dgm:t>
    </dgm:pt>
    <dgm:pt modelId="{45A0C5B7-D306-466E-969E-F1DC7D09CCE4}" type="sibTrans" cxnId="{4B818F8F-7B1B-41F3-B8C3-E1913BE07694}">
      <dgm:prSet/>
      <dgm:spPr/>
      <dgm:t>
        <a:bodyPr/>
        <a:lstStyle/>
        <a:p>
          <a:endParaRPr lang="en-US"/>
        </a:p>
      </dgm:t>
    </dgm:pt>
    <dgm:pt modelId="{20C30322-2CB2-47D9-952B-AECA80445472}">
      <dgm:prSet/>
      <dgm:spPr/>
      <dgm:t>
        <a:bodyPr/>
        <a:lstStyle/>
        <a:p>
          <a:pPr algn="ctr"/>
          <a:r>
            <a:rPr lang="en-US" dirty="0"/>
            <a:t>Reach your spot and unlock </a:t>
          </a:r>
        </a:p>
      </dgm:t>
    </dgm:pt>
    <dgm:pt modelId="{86F4C60C-9342-46FA-8EA6-5C6E1452A085}" type="parTrans" cxnId="{548494C6-E01E-4886-A225-6ADD010DAEB7}">
      <dgm:prSet/>
      <dgm:spPr/>
      <dgm:t>
        <a:bodyPr/>
        <a:lstStyle/>
        <a:p>
          <a:endParaRPr lang="en-US"/>
        </a:p>
      </dgm:t>
    </dgm:pt>
    <dgm:pt modelId="{428D0559-280C-44F5-A2E3-2086AD78E981}" type="sibTrans" cxnId="{548494C6-E01E-4886-A225-6ADD010DAEB7}">
      <dgm:prSet/>
      <dgm:spPr/>
      <dgm:t>
        <a:bodyPr/>
        <a:lstStyle/>
        <a:p>
          <a:endParaRPr lang="en-US"/>
        </a:p>
      </dgm:t>
    </dgm:pt>
    <dgm:pt modelId="{4C420B32-7DDD-48E7-8173-483B711590D4}">
      <dgm:prSet/>
      <dgm:spPr/>
      <dgm:t>
        <a:bodyPr/>
        <a:lstStyle/>
        <a:p>
          <a:r>
            <a:rPr lang="en-US" dirty="0"/>
            <a:t>Step 6</a:t>
          </a:r>
        </a:p>
      </dgm:t>
    </dgm:pt>
    <dgm:pt modelId="{08E5EE84-B87C-4238-AEEE-72CF647D028A}" type="parTrans" cxnId="{DE923378-402F-4CA6-9952-B7AE88B1E36C}">
      <dgm:prSet/>
      <dgm:spPr/>
      <dgm:t>
        <a:bodyPr/>
        <a:lstStyle/>
        <a:p>
          <a:endParaRPr lang="en-US"/>
        </a:p>
      </dgm:t>
    </dgm:pt>
    <dgm:pt modelId="{E61F24AD-00BA-4791-AF72-0459B752AE83}" type="sibTrans" cxnId="{DE923378-402F-4CA6-9952-B7AE88B1E36C}">
      <dgm:prSet/>
      <dgm:spPr/>
      <dgm:t>
        <a:bodyPr/>
        <a:lstStyle/>
        <a:p>
          <a:endParaRPr lang="en-US"/>
        </a:p>
      </dgm:t>
    </dgm:pt>
    <dgm:pt modelId="{37AF2AB6-1964-4F81-BBB9-39853678C48D}">
      <dgm:prSet/>
      <dgm:spPr/>
      <dgm:t>
        <a:bodyPr/>
        <a:lstStyle/>
        <a:p>
          <a:pPr algn="ctr"/>
          <a:r>
            <a:rPr lang="en-US"/>
            <a:t>Park your car </a:t>
          </a:r>
          <a:br>
            <a:rPr lang="en-US"/>
          </a:br>
          <a:endParaRPr lang="en-US"/>
        </a:p>
      </dgm:t>
    </dgm:pt>
    <dgm:pt modelId="{52535BF8-CC31-459B-8FA1-BE08467F244D}" type="parTrans" cxnId="{B0AB6425-5897-4A21-9ED7-5E37C81EFF98}">
      <dgm:prSet/>
      <dgm:spPr/>
      <dgm:t>
        <a:bodyPr/>
        <a:lstStyle/>
        <a:p>
          <a:endParaRPr lang="en-US"/>
        </a:p>
      </dgm:t>
    </dgm:pt>
    <dgm:pt modelId="{0F0629E9-3F0B-4222-AA9B-E40CBBC150D3}" type="sibTrans" cxnId="{B0AB6425-5897-4A21-9ED7-5E37C81EFF98}">
      <dgm:prSet/>
      <dgm:spPr/>
      <dgm:t>
        <a:bodyPr/>
        <a:lstStyle/>
        <a:p>
          <a:endParaRPr lang="en-US"/>
        </a:p>
      </dgm:t>
    </dgm:pt>
    <dgm:pt modelId="{9D3612F6-226D-4774-9FA8-2A812EBEF4EE}" type="pres">
      <dgm:prSet presAssocID="{64BD6D65-4C0A-43E1-9E7C-E26B885643CD}" presName="Name0" presStyleCnt="0">
        <dgm:presLayoutVars>
          <dgm:dir/>
          <dgm:animLvl val="lvl"/>
          <dgm:resizeHandles val="exact"/>
        </dgm:presLayoutVars>
      </dgm:prSet>
      <dgm:spPr/>
    </dgm:pt>
    <dgm:pt modelId="{288AEF2A-A178-49A7-A9F5-0161ECC3B28F}" type="pres">
      <dgm:prSet presAssocID="{4C420B32-7DDD-48E7-8173-483B711590D4}" presName="boxAndChildren" presStyleCnt="0"/>
      <dgm:spPr/>
    </dgm:pt>
    <dgm:pt modelId="{0A0E398E-C3B0-43CD-9570-712BA65BBEB1}" type="pres">
      <dgm:prSet presAssocID="{4C420B32-7DDD-48E7-8173-483B711590D4}" presName="parentTextBox" presStyleLbl="alignNode1" presStyleIdx="0" presStyleCnt="6"/>
      <dgm:spPr/>
    </dgm:pt>
    <dgm:pt modelId="{0966D6AB-663F-45A5-913B-898B82AFEFB0}" type="pres">
      <dgm:prSet presAssocID="{4C420B32-7DDD-48E7-8173-483B711590D4}" presName="descendantBox" presStyleLbl="bgAccFollowNode1" presStyleIdx="0" presStyleCnt="6"/>
      <dgm:spPr/>
    </dgm:pt>
    <dgm:pt modelId="{0F5F55AF-4E1A-4E6C-85A5-076729468EC7}" type="pres">
      <dgm:prSet presAssocID="{45A0C5B7-D306-466E-969E-F1DC7D09CCE4}" presName="sp" presStyleCnt="0"/>
      <dgm:spPr/>
    </dgm:pt>
    <dgm:pt modelId="{B40AF04F-CD80-458E-A5C1-81002CA904E1}" type="pres">
      <dgm:prSet presAssocID="{CC2E8DA2-04A4-4E64-8FD0-13F028E5EA78}" presName="arrowAndChildren" presStyleCnt="0"/>
      <dgm:spPr/>
    </dgm:pt>
    <dgm:pt modelId="{8FDB9B95-A624-4DD7-BECD-56BE1411B48C}" type="pres">
      <dgm:prSet presAssocID="{CC2E8DA2-04A4-4E64-8FD0-13F028E5EA78}" presName="parentTextArrow" presStyleLbl="node1" presStyleIdx="0" presStyleCnt="0"/>
      <dgm:spPr/>
    </dgm:pt>
    <dgm:pt modelId="{B2C6C108-7CA1-4D8F-A607-65392D5D9CDA}" type="pres">
      <dgm:prSet presAssocID="{CC2E8DA2-04A4-4E64-8FD0-13F028E5EA78}" presName="arrow" presStyleLbl="alignNode1" presStyleIdx="1" presStyleCnt="6"/>
      <dgm:spPr/>
    </dgm:pt>
    <dgm:pt modelId="{991B70A5-3FA8-4E88-8D5D-A1307C1A8889}" type="pres">
      <dgm:prSet presAssocID="{CC2E8DA2-04A4-4E64-8FD0-13F028E5EA78}" presName="descendantArrow" presStyleLbl="bgAccFollowNode1" presStyleIdx="1" presStyleCnt="6"/>
      <dgm:spPr/>
    </dgm:pt>
    <dgm:pt modelId="{27943EA0-7A2E-4232-A88C-4C81C4C58B4B}" type="pres">
      <dgm:prSet presAssocID="{3BAE6D8E-7E72-4950-B3C4-54704B4E9EBD}" presName="sp" presStyleCnt="0"/>
      <dgm:spPr/>
    </dgm:pt>
    <dgm:pt modelId="{08711CC2-67BC-422C-B9B7-7EB07B85FD32}" type="pres">
      <dgm:prSet presAssocID="{9F6C51B3-F66C-444D-8CD1-85A4504EA629}" presName="arrowAndChildren" presStyleCnt="0"/>
      <dgm:spPr/>
    </dgm:pt>
    <dgm:pt modelId="{323AABE1-1BCE-46B5-8A02-3419296862BA}" type="pres">
      <dgm:prSet presAssocID="{9F6C51B3-F66C-444D-8CD1-85A4504EA629}" presName="parentTextArrow" presStyleLbl="node1" presStyleIdx="0" presStyleCnt="0"/>
      <dgm:spPr/>
    </dgm:pt>
    <dgm:pt modelId="{C47C2C85-63DB-406D-AE62-A234BBC96AF0}" type="pres">
      <dgm:prSet presAssocID="{9F6C51B3-F66C-444D-8CD1-85A4504EA629}" presName="arrow" presStyleLbl="alignNode1" presStyleIdx="2" presStyleCnt="6"/>
      <dgm:spPr/>
    </dgm:pt>
    <dgm:pt modelId="{2C3E31C9-D2FA-4BD2-A6B3-1056B06A6C11}" type="pres">
      <dgm:prSet presAssocID="{9F6C51B3-F66C-444D-8CD1-85A4504EA629}" presName="descendantArrow" presStyleLbl="bgAccFollowNode1" presStyleIdx="2" presStyleCnt="6"/>
      <dgm:spPr/>
    </dgm:pt>
    <dgm:pt modelId="{2E75EC08-A4A2-40BE-9A0F-0F67A656F6B3}" type="pres">
      <dgm:prSet presAssocID="{E7D11EBD-F3BD-4354-BCE4-8F0C85207681}" presName="sp" presStyleCnt="0"/>
      <dgm:spPr/>
    </dgm:pt>
    <dgm:pt modelId="{33A14924-BEED-423E-BA8B-54D6483B02E8}" type="pres">
      <dgm:prSet presAssocID="{D07FB6FB-08FA-46AB-83A8-3E64DA4DFF6D}" presName="arrowAndChildren" presStyleCnt="0"/>
      <dgm:spPr/>
    </dgm:pt>
    <dgm:pt modelId="{7AD54A35-CEA4-48DB-9590-01FE2851A51D}" type="pres">
      <dgm:prSet presAssocID="{D07FB6FB-08FA-46AB-83A8-3E64DA4DFF6D}" presName="parentTextArrow" presStyleLbl="node1" presStyleIdx="0" presStyleCnt="0"/>
      <dgm:spPr/>
    </dgm:pt>
    <dgm:pt modelId="{A371C323-C793-4021-AA15-9C1799C8DE4B}" type="pres">
      <dgm:prSet presAssocID="{D07FB6FB-08FA-46AB-83A8-3E64DA4DFF6D}" presName="arrow" presStyleLbl="alignNode1" presStyleIdx="3" presStyleCnt="6"/>
      <dgm:spPr/>
    </dgm:pt>
    <dgm:pt modelId="{FB810A46-903C-447E-BA4D-E7F3B03DB98C}" type="pres">
      <dgm:prSet presAssocID="{D07FB6FB-08FA-46AB-83A8-3E64DA4DFF6D}" presName="descendantArrow" presStyleLbl="bgAccFollowNode1" presStyleIdx="3" presStyleCnt="6"/>
      <dgm:spPr/>
    </dgm:pt>
    <dgm:pt modelId="{AD6B1D96-DA0D-417E-B61D-6F6785B649DD}" type="pres">
      <dgm:prSet presAssocID="{4D2AB325-BCD1-4FFE-A5A0-27D04E71EA7C}" presName="sp" presStyleCnt="0"/>
      <dgm:spPr/>
    </dgm:pt>
    <dgm:pt modelId="{EF2C8515-91B6-4B27-BB6F-0F73D1934EF3}" type="pres">
      <dgm:prSet presAssocID="{3891FBBE-318D-49E2-A160-42854D300291}" presName="arrowAndChildren" presStyleCnt="0"/>
      <dgm:spPr/>
    </dgm:pt>
    <dgm:pt modelId="{88608F62-4679-4BDD-B6AE-889387A1F9B2}" type="pres">
      <dgm:prSet presAssocID="{3891FBBE-318D-49E2-A160-42854D300291}" presName="parentTextArrow" presStyleLbl="node1" presStyleIdx="0" presStyleCnt="0"/>
      <dgm:spPr/>
    </dgm:pt>
    <dgm:pt modelId="{2C39EE34-7B8D-4EFE-9C12-D70D498038FB}" type="pres">
      <dgm:prSet presAssocID="{3891FBBE-318D-49E2-A160-42854D300291}" presName="arrow" presStyleLbl="alignNode1" presStyleIdx="4" presStyleCnt="6"/>
      <dgm:spPr/>
    </dgm:pt>
    <dgm:pt modelId="{AA2CDC4E-F664-4D61-9164-262199F22658}" type="pres">
      <dgm:prSet presAssocID="{3891FBBE-318D-49E2-A160-42854D300291}" presName="descendantArrow" presStyleLbl="bgAccFollowNode1" presStyleIdx="4" presStyleCnt="6"/>
      <dgm:spPr/>
    </dgm:pt>
    <dgm:pt modelId="{EBC252C6-8C25-43E5-9958-AAAC595C06C8}" type="pres">
      <dgm:prSet presAssocID="{C128D1D2-7E33-4111-8468-88A42784BEA7}" presName="sp" presStyleCnt="0"/>
      <dgm:spPr/>
    </dgm:pt>
    <dgm:pt modelId="{7F8BF18C-AECB-4B05-B124-57D8CE2A3EB8}" type="pres">
      <dgm:prSet presAssocID="{7B9DAF40-90A3-4039-8A76-EDABB1706411}" presName="arrowAndChildren" presStyleCnt="0"/>
      <dgm:spPr/>
    </dgm:pt>
    <dgm:pt modelId="{EE001740-ECAB-498A-BAA2-91C5E9155C9E}" type="pres">
      <dgm:prSet presAssocID="{7B9DAF40-90A3-4039-8A76-EDABB1706411}" presName="parentTextArrow" presStyleLbl="node1" presStyleIdx="0" presStyleCnt="0"/>
      <dgm:spPr/>
    </dgm:pt>
    <dgm:pt modelId="{A5C444EF-2DDD-430A-8D96-D839E1B5F85E}" type="pres">
      <dgm:prSet presAssocID="{7B9DAF40-90A3-4039-8A76-EDABB1706411}" presName="arrow" presStyleLbl="alignNode1" presStyleIdx="5" presStyleCnt="6"/>
      <dgm:spPr/>
    </dgm:pt>
    <dgm:pt modelId="{50271ED1-0EE7-4B20-8EAF-F986D6A43D8F}" type="pres">
      <dgm:prSet presAssocID="{7B9DAF40-90A3-4039-8A76-EDABB1706411}" presName="descendantArrow" presStyleLbl="bgAccFollowNode1" presStyleIdx="5" presStyleCnt="6"/>
      <dgm:spPr/>
    </dgm:pt>
  </dgm:ptLst>
  <dgm:cxnLst>
    <dgm:cxn modelId="{A04E7A05-DD4A-4690-9D8E-632D2D6D82BB}" type="presOf" srcId="{37AF2AB6-1964-4F81-BBB9-39853678C48D}" destId="{0966D6AB-663F-45A5-913B-898B82AFEFB0}" srcOrd="0" destOrd="0" presId="urn:microsoft.com/office/officeart/2016/7/layout/VerticalDownArrowProcess"/>
    <dgm:cxn modelId="{620ABE06-B276-4DE6-867E-8DB0D9C7FD0C}" srcId="{3891FBBE-318D-49E2-A160-42854D300291}" destId="{13E291D7-733B-4AA0-B471-78E6764CD4C1}" srcOrd="0" destOrd="0" parTransId="{62EBA95A-8B36-4171-9F39-4333573B0806}" sibTransId="{6EE1A710-2D99-40E9-98DB-03563AAB7545}"/>
    <dgm:cxn modelId="{1FA15D07-54EF-448C-AB84-0A6E66311DA0}" type="presOf" srcId="{9F6C51B3-F66C-444D-8CD1-85A4504EA629}" destId="{323AABE1-1BCE-46B5-8A02-3419296862BA}" srcOrd="0" destOrd="0" presId="urn:microsoft.com/office/officeart/2016/7/layout/VerticalDownArrowProcess"/>
    <dgm:cxn modelId="{92809311-83BC-4685-B322-C42E1A00FED5}" type="presOf" srcId="{4C420B32-7DDD-48E7-8173-483B711590D4}" destId="{0A0E398E-C3B0-43CD-9570-712BA65BBEB1}" srcOrd="0" destOrd="0" presId="urn:microsoft.com/office/officeart/2016/7/layout/VerticalDownArrowProcess"/>
    <dgm:cxn modelId="{79EF0116-C38F-4B94-8510-D16FEE2DE7DC}" type="presOf" srcId="{4EA5669F-70F4-47AF-9A04-035191D50E98}" destId="{FB810A46-903C-447E-BA4D-E7F3B03DB98C}" srcOrd="0" destOrd="0" presId="urn:microsoft.com/office/officeart/2016/7/layout/VerticalDownArrowProcess"/>
    <dgm:cxn modelId="{4B452E25-09C2-4CBA-B33C-72980D69E441}" srcId="{9F6C51B3-F66C-444D-8CD1-85A4504EA629}" destId="{B0A9F91C-54BE-4A50-A02B-F0C2102C8507}" srcOrd="0" destOrd="0" parTransId="{E23B9EA4-62BB-42F3-84B4-5524F0658CD8}" sibTransId="{53B8E9DD-C2AC-473D-AE2D-0CA257A43361}"/>
    <dgm:cxn modelId="{B0AB6425-5897-4A21-9ED7-5E37C81EFF98}" srcId="{4C420B32-7DDD-48E7-8173-483B711590D4}" destId="{37AF2AB6-1964-4F81-BBB9-39853678C48D}" srcOrd="0" destOrd="0" parTransId="{52535BF8-CC31-459B-8FA1-BE08467F244D}" sibTransId="{0F0629E9-3F0B-4222-AA9B-E40CBBC150D3}"/>
    <dgm:cxn modelId="{F3463D27-1E58-4C98-ADB5-A4AF43D167F1}" type="presOf" srcId="{7B9DAF40-90A3-4039-8A76-EDABB1706411}" destId="{EE001740-ECAB-498A-BAA2-91C5E9155C9E}" srcOrd="0" destOrd="0" presId="urn:microsoft.com/office/officeart/2016/7/layout/VerticalDownArrowProcess"/>
    <dgm:cxn modelId="{573CA032-5198-4B75-9C96-C28EF7E258DA}" srcId="{7B9DAF40-90A3-4039-8A76-EDABB1706411}" destId="{460655D8-A1FE-4BD8-BDEE-DA6198D777BB}" srcOrd="0" destOrd="0" parTransId="{9CFE9962-838A-4588-BAA0-A0B1904BE4E1}" sibTransId="{3C93F788-E355-4872-8EC9-07E998455306}"/>
    <dgm:cxn modelId="{BA009539-1236-4250-9B19-9CEBEDDA87E9}" type="presOf" srcId="{13E291D7-733B-4AA0-B471-78E6764CD4C1}" destId="{AA2CDC4E-F664-4D61-9164-262199F22658}" srcOrd="0" destOrd="0" presId="urn:microsoft.com/office/officeart/2016/7/layout/VerticalDownArrowProcess"/>
    <dgm:cxn modelId="{F1F99B3B-708A-4FF1-80C6-2D40B9F216C0}" type="presOf" srcId="{CC2E8DA2-04A4-4E64-8FD0-13F028E5EA78}" destId="{B2C6C108-7CA1-4D8F-A607-65392D5D9CDA}" srcOrd="1" destOrd="0" presId="urn:microsoft.com/office/officeart/2016/7/layout/VerticalDownArrowProcess"/>
    <dgm:cxn modelId="{32095642-465B-4012-AAC9-E476D2EF78C6}" type="presOf" srcId="{D07FB6FB-08FA-46AB-83A8-3E64DA4DFF6D}" destId="{7AD54A35-CEA4-48DB-9590-01FE2851A51D}" srcOrd="0" destOrd="0" presId="urn:microsoft.com/office/officeart/2016/7/layout/VerticalDownArrowProcess"/>
    <dgm:cxn modelId="{E4F24645-4EC2-44C1-926F-9A14D22F6CCA}" type="presOf" srcId="{D07FB6FB-08FA-46AB-83A8-3E64DA4DFF6D}" destId="{A371C323-C793-4021-AA15-9C1799C8DE4B}" srcOrd="1" destOrd="0" presId="urn:microsoft.com/office/officeart/2016/7/layout/VerticalDownArrowProcess"/>
    <dgm:cxn modelId="{E08EB871-6836-42C3-9516-979647A69FAC}" srcId="{64BD6D65-4C0A-43E1-9E7C-E26B885643CD}" destId="{9F6C51B3-F66C-444D-8CD1-85A4504EA629}" srcOrd="3" destOrd="0" parTransId="{418EC036-7DF6-495F-9A51-35A04B154C75}" sibTransId="{3BAE6D8E-7E72-4950-B3C4-54704B4E9EBD}"/>
    <dgm:cxn modelId="{68661552-E40A-4416-9612-5AA07181E5C7}" type="presOf" srcId="{7B9DAF40-90A3-4039-8A76-EDABB1706411}" destId="{A5C444EF-2DDD-430A-8D96-D839E1B5F85E}" srcOrd="1" destOrd="0" presId="urn:microsoft.com/office/officeart/2016/7/layout/VerticalDownArrowProcess"/>
    <dgm:cxn modelId="{528FBD56-FA2C-4999-8893-A30940FCD161}" type="presOf" srcId="{3891FBBE-318D-49E2-A160-42854D300291}" destId="{2C39EE34-7B8D-4EFE-9C12-D70D498038FB}" srcOrd="1" destOrd="0" presId="urn:microsoft.com/office/officeart/2016/7/layout/VerticalDownArrowProcess"/>
    <dgm:cxn modelId="{DE923378-402F-4CA6-9952-B7AE88B1E36C}" srcId="{64BD6D65-4C0A-43E1-9E7C-E26B885643CD}" destId="{4C420B32-7DDD-48E7-8173-483B711590D4}" srcOrd="5" destOrd="0" parTransId="{08E5EE84-B87C-4238-AEEE-72CF647D028A}" sibTransId="{E61F24AD-00BA-4791-AF72-0459B752AE83}"/>
    <dgm:cxn modelId="{322FFA78-514D-4647-8901-2F04F3EEF0F1}" type="presOf" srcId="{3891FBBE-318D-49E2-A160-42854D300291}" destId="{88608F62-4679-4BDD-B6AE-889387A1F9B2}" srcOrd="0" destOrd="0" presId="urn:microsoft.com/office/officeart/2016/7/layout/VerticalDownArrowProcess"/>
    <dgm:cxn modelId="{45E97C79-4CF3-4A69-A5A7-7F830F715A49}" srcId="{D07FB6FB-08FA-46AB-83A8-3E64DA4DFF6D}" destId="{4EA5669F-70F4-47AF-9A04-035191D50E98}" srcOrd="0" destOrd="0" parTransId="{CBC72F23-CD22-4123-9AAB-2E0419AA7BB9}" sibTransId="{B9873D42-0EC1-416B-83A7-5312C6307B11}"/>
    <dgm:cxn modelId="{9684A27C-0B57-4414-86B3-4F04CB2BC749}" type="presOf" srcId="{9F6C51B3-F66C-444D-8CD1-85A4504EA629}" destId="{C47C2C85-63DB-406D-AE62-A234BBC96AF0}" srcOrd="1" destOrd="0" presId="urn:microsoft.com/office/officeart/2016/7/layout/VerticalDownArrowProcess"/>
    <dgm:cxn modelId="{B1FD897E-E3EF-495B-B4CB-2244BC3797A2}" type="presOf" srcId="{460655D8-A1FE-4BD8-BDEE-DA6198D777BB}" destId="{50271ED1-0EE7-4B20-8EAF-F986D6A43D8F}" srcOrd="0" destOrd="0" presId="urn:microsoft.com/office/officeart/2016/7/layout/VerticalDownArrowProcess"/>
    <dgm:cxn modelId="{4B818F8F-7B1B-41F3-B8C3-E1913BE07694}" srcId="{64BD6D65-4C0A-43E1-9E7C-E26B885643CD}" destId="{CC2E8DA2-04A4-4E64-8FD0-13F028E5EA78}" srcOrd="4" destOrd="0" parTransId="{345FEC19-827D-4F08-AA25-EE336EB7D5FC}" sibTransId="{45A0C5B7-D306-466E-969E-F1DC7D09CCE4}"/>
    <dgm:cxn modelId="{D6F341B0-5E5C-43C9-9A2E-1017BFA3CB12}" srcId="{64BD6D65-4C0A-43E1-9E7C-E26B885643CD}" destId="{3891FBBE-318D-49E2-A160-42854D300291}" srcOrd="1" destOrd="0" parTransId="{05044F34-76E2-48C0-B523-E70557156952}" sibTransId="{4D2AB325-BCD1-4FFE-A5A0-27D04E71EA7C}"/>
    <dgm:cxn modelId="{548494C6-E01E-4886-A225-6ADD010DAEB7}" srcId="{CC2E8DA2-04A4-4E64-8FD0-13F028E5EA78}" destId="{20C30322-2CB2-47D9-952B-AECA80445472}" srcOrd="0" destOrd="0" parTransId="{86F4C60C-9342-46FA-8EA6-5C6E1452A085}" sibTransId="{428D0559-280C-44F5-A2E3-2086AD78E981}"/>
    <dgm:cxn modelId="{33F93AC9-6882-46D3-8DF2-7307ED432692}" srcId="{64BD6D65-4C0A-43E1-9E7C-E26B885643CD}" destId="{7B9DAF40-90A3-4039-8A76-EDABB1706411}" srcOrd="0" destOrd="0" parTransId="{37DE2C8A-FFB1-46B0-A5C8-78BAF4F54EB7}" sibTransId="{C128D1D2-7E33-4111-8468-88A42784BEA7}"/>
    <dgm:cxn modelId="{F9286ADA-8E90-495D-9648-E93632A27542}" type="presOf" srcId="{CC2E8DA2-04A4-4E64-8FD0-13F028E5EA78}" destId="{8FDB9B95-A624-4DD7-BECD-56BE1411B48C}" srcOrd="0" destOrd="0" presId="urn:microsoft.com/office/officeart/2016/7/layout/VerticalDownArrowProcess"/>
    <dgm:cxn modelId="{75F0DCDA-ADD3-4C02-B7F3-B9A21EF88ACA}" srcId="{64BD6D65-4C0A-43E1-9E7C-E26B885643CD}" destId="{D07FB6FB-08FA-46AB-83A8-3E64DA4DFF6D}" srcOrd="2" destOrd="0" parTransId="{D7ACD355-D7E1-47A8-87A6-4ADC39CE2EA5}" sibTransId="{E7D11EBD-F3BD-4354-BCE4-8F0C85207681}"/>
    <dgm:cxn modelId="{5A3FA6F5-B8DC-41DE-B8F5-1E69C4E53596}" type="presOf" srcId="{20C30322-2CB2-47D9-952B-AECA80445472}" destId="{991B70A5-3FA8-4E88-8D5D-A1307C1A8889}" srcOrd="0" destOrd="0" presId="urn:microsoft.com/office/officeart/2016/7/layout/VerticalDownArrowProcess"/>
    <dgm:cxn modelId="{AFA5CEF6-913E-4352-B416-3E819DA293CD}" type="presOf" srcId="{64BD6D65-4C0A-43E1-9E7C-E26B885643CD}" destId="{9D3612F6-226D-4774-9FA8-2A812EBEF4EE}" srcOrd="0" destOrd="0" presId="urn:microsoft.com/office/officeart/2016/7/layout/VerticalDownArrowProcess"/>
    <dgm:cxn modelId="{E2A5D7FD-5BBA-4A85-B9B7-8EAA47E5F94C}" type="presOf" srcId="{B0A9F91C-54BE-4A50-A02B-F0C2102C8507}" destId="{2C3E31C9-D2FA-4BD2-A6B3-1056B06A6C11}" srcOrd="0" destOrd="0" presId="urn:microsoft.com/office/officeart/2016/7/layout/VerticalDownArrowProcess"/>
    <dgm:cxn modelId="{A1578A3B-9432-48DD-8E07-85B9FCB8644C}" type="presParOf" srcId="{9D3612F6-226D-4774-9FA8-2A812EBEF4EE}" destId="{288AEF2A-A178-49A7-A9F5-0161ECC3B28F}" srcOrd="0" destOrd="0" presId="urn:microsoft.com/office/officeart/2016/7/layout/VerticalDownArrowProcess"/>
    <dgm:cxn modelId="{EF4C2204-1E50-44EA-8016-B510840CE4CC}" type="presParOf" srcId="{288AEF2A-A178-49A7-A9F5-0161ECC3B28F}" destId="{0A0E398E-C3B0-43CD-9570-712BA65BBEB1}" srcOrd="0" destOrd="0" presId="urn:microsoft.com/office/officeart/2016/7/layout/VerticalDownArrowProcess"/>
    <dgm:cxn modelId="{1A9B1D3C-215F-44F8-993B-A4A849ECA7F3}" type="presParOf" srcId="{288AEF2A-A178-49A7-A9F5-0161ECC3B28F}" destId="{0966D6AB-663F-45A5-913B-898B82AFEFB0}" srcOrd="1" destOrd="0" presId="urn:microsoft.com/office/officeart/2016/7/layout/VerticalDownArrowProcess"/>
    <dgm:cxn modelId="{8A6C56B3-8972-41BA-97F3-C95787100B4D}" type="presParOf" srcId="{9D3612F6-226D-4774-9FA8-2A812EBEF4EE}" destId="{0F5F55AF-4E1A-4E6C-85A5-076729468EC7}" srcOrd="1" destOrd="0" presId="urn:microsoft.com/office/officeart/2016/7/layout/VerticalDownArrowProcess"/>
    <dgm:cxn modelId="{7856BE7B-4E09-42B8-95B2-FE26386E05E2}" type="presParOf" srcId="{9D3612F6-226D-4774-9FA8-2A812EBEF4EE}" destId="{B40AF04F-CD80-458E-A5C1-81002CA904E1}" srcOrd="2" destOrd="0" presId="urn:microsoft.com/office/officeart/2016/7/layout/VerticalDownArrowProcess"/>
    <dgm:cxn modelId="{0D542B2C-4AC2-4552-B001-37111D47071E}" type="presParOf" srcId="{B40AF04F-CD80-458E-A5C1-81002CA904E1}" destId="{8FDB9B95-A624-4DD7-BECD-56BE1411B48C}" srcOrd="0" destOrd="0" presId="urn:microsoft.com/office/officeart/2016/7/layout/VerticalDownArrowProcess"/>
    <dgm:cxn modelId="{E4FA1699-EC77-449E-B189-F82DA74FB486}" type="presParOf" srcId="{B40AF04F-CD80-458E-A5C1-81002CA904E1}" destId="{B2C6C108-7CA1-4D8F-A607-65392D5D9CDA}" srcOrd="1" destOrd="0" presId="urn:microsoft.com/office/officeart/2016/7/layout/VerticalDownArrowProcess"/>
    <dgm:cxn modelId="{0E46269E-FF22-4FEC-801F-93A835FC2422}" type="presParOf" srcId="{B40AF04F-CD80-458E-A5C1-81002CA904E1}" destId="{991B70A5-3FA8-4E88-8D5D-A1307C1A8889}" srcOrd="2" destOrd="0" presId="urn:microsoft.com/office/officeart/2016/7/layout/VerticalDownArrowProcess"/>
    <dgm:cxn modelId="{2D3819D5-D4B3-4F19-9D42-C56FD9CD7144}" type="presParOf" srcId="{9D3612F6-226D-4774-9FA8-2A812EBEF4EE}" destId="{27943EA0-7A2E-4232-A88C-4C81C4C58B4B}" srcOrd="3" destOrd="0" presId="urn:microsoft.com/office/officeart/2016/7/layout/VerticalDownArrowProcess"/>
    <dgm:cxn modelId="{4740634C-D153-47B6-A745-17A07BD1CCEA}" type="presParOf" srcId="{9D3612F6-226D-4774-9FA8-2A812EBEF4EE}" destId="{08711CC2-67BC-422C-B9B7-7EB07B85FD32}" srcOrd="4" destOrd="0" presId="urn:microsoft.com/office/officeart/2016/7/layout/VerticalDownArrowProcess"/>
    <dgm:cxn modelId="{7E3A0EF8-3237-4961-A83E-0431F2A09E0D}" type="presParOf" srcId="{08711CC2-67BC-422C-B9B7-7EB07B85FD32}" destId="{323AABE1-1BCE-46B5-8A02-3419296862BA}" srcOrd="0" destOrd="0" presId="urn:microsoft.com/office/officeart/2016/7/layout/VerticalDownArrowProcess"/>
    <dgm:cxn modelId="{B9D82B25-ADAA-44D1-9CC3-F013B0207F5F}" type="presParOf" srcId="{08711CC2-67BC-422C-B9B7-7EB07B85FD32}" destId="{C47C2C85-63DB-406D-AE62-A234BBC96AF0}" srcOrd="1" destOrd="0" presId="urn:microsoft.com/office/officeart/2016/7/layout/VerticalDownArrowProcess"/>
    <dgm:cxn modelId="{2C9A0CBA-A439-4BE8-91D0-7CD6FD968362}" type="presParOf" srcId="{08711CC2-67BC-422C-B9B7-7EB07B85FD32}" destId="{2C3E31C9-D2FA-4BD2-A6B3-1056B06A6C11}" srcOrd="2" destOrd="0" presId="urn:microsoft.com/office/officeart/2016/7/layout/VerticalDownArrowProcess"/>
    <dgm:cxn modelId="{91AFBB8E-8A16-4294-AA24-DE333EE7DA70}" type="presParOf" srcId="{9D3612F6-226D-4774-9FA8-2A812EBEF4EE}" destId="{2E75EC08-A4A2-40BE-9A0F-0F67A656F6B3}" srcOrd="5" destOrd="0" presId="urn:microsoft.com/office/officeart/2016/7/layout/VerticalDownArrowProcess"/>
    <dgm:cxn modelId="{878F9685-DCFB-4163-B9BD-FEEAB3517BB2}" type="presParOf" srcId="{9D3612F6-226D-4774-9FA8-2A812EBEF4EE}" destId="{33A14924-BEED-423E-BA8B-54D6483B02E8}" srcOrd="6" destOrd="0" presId="urn:microsoft.com/office/officeart/2016/7/layout/VerticalDownArrowProcess"/>
    <dgm:cxn modelId="{1E91C714-CE7F-4DC3-8806-23527AA77DFD}" type="presParOf" srcId="{33A14924-BEED-423E-BA8B-54D6483B02E8}" destId="{7AD54A35-CEA4-48DB-9590-01FE2851A51D}" srcOrd="0" destOrd="0" presId="urn:microsoft.com/office/officeart/2016/7/layout/VerticalDownArrowProcess"/>
    <dgm:cxn modelId="{9BC9DF13-6EC3-452A-8CB4-F149B04A7B78}" type="presParOf" srcId="{33A14924-BEED-423E-BA8B-54D6483B02E8}" destId="{A371C323-C793-4021-AA15-9C1799C8DE4B}" srcOrd="1" destOrd="0" presId="urn:microsoft.com/office/officeart/2016/7/layout/VerticalDownArrowProcess"/>
    <dgm:cxn modelId="{6614839F-06D1-472E-BAFB-ECCB2BC80EEF}" type="presParOf" srcId="{33A14924-BEED-423E-BA8B-54D6483B02E8}" destId="{FB810A46-903C-447E-BA4D-E7F3B03DB98C}" srcOrd="2" destOrd="0" presId="urn:microsoft.com/office/officeart/2016/7/layout/VerticalDownArrowProcess"/>
    <dgm:cxn modelId="{A8A49274-DABF-40EB-8408-588DEEF35406}" type="presParOf" srcId="{9D3612F6-226D-4774-9FA8-2A812EBEF4EE}" destId="{AD6B1D96-DA0D-417E-B61D-6F6785B649DD}" srcOrd="7" destOrd="0" presId="urn:microsoft.com/office/officeart/2016/7/layout/VerticalDownArrowProcess"/>
    <dgm:cxn modelId="{D066A6D5-A14D-4818-B05C-4645084B48BD}" type="presParOf" srcId="{9D3612F6-226D-4774-9FA8-2A812EBEF4EE}" destId="{EF2C8515-91B6-4B27-BB6F-0F73D1934EF3}" srcOrd="8" destOrd="0" presId="urn:microsoft.com/office/officeart/2016/7/layout/VerticalDownArrowProcess"/>
    <dgm:cxn modelId="{139770F3-3E1D-48AD-9C89-17A0006A5643}" type="presParOf" srcId="{EF2C8515-91B6-4B27-BB6F-0F73D1934EF3}" destId="{88608F62-4679-4BDD-B6AE-889387A1F9B2}" srcOrd="0" destOrd="0" presId="urn:microsoft.com/office/officeart/2016/7/layout/VerticalDownArrowProcess"/>
    <dgm:cxn modelId="{05F9EF1F-1039-4EA7-8E2D-0B572D44BFD7}" type="presParOf" srcId="{EF2C8515-91B6-4B27-BB6F-0F73D1934EF3}" destId="{2C39EE34-7B8D-4EFE-9C12-D70D498038FB}" srcOrd="1" destOrd="0" presId="urn:microsoft.com/office/officeart/2016/7/layout/VerticalDownArrowProcess"/>
    <dgm:cxn modelId="{797FB88F-53F5-4448-863A-2421442F06A0}" type="presParOf" srcId="{EF2C8515-91B6-4B27-BB6F-0F73D1934EF3}" destId="{AA2CDC4E-F664-4D61-9164-262199F22658}" srcOrd="2" destOrd="0" presId="urn:microsoft.com/office/officeart/2016/7/layout/VerticalDownArrowProcess"/>
    <dgm:cxn modelId="{D9FEB550-5C22-4C27-A0F6-553B857F0F8A}" type="presParOf" srcId="{9D3612F6-226D-4774-9FA8-2A812EBEF4EE}" destId="{EBC252C6-8C25-43E5-9958-AAAC595C06C8}" srcOrd="9" destOrd="0" presId="urn:microsoft.com/office/officeart/2016/7/layout/VerticalDownArrowProcess"/>
    <dgm:cxn modelId="{61D6C9E2-3293-4968-BAEB-077966B890FD}" type="presParOf" srcId="{9D3612F6-226D-4774-9FA8-2A812EBEF4EE}" destId="{7F8BF18C-AECB-4B05-B124-57D8CE2A3EB8}" srcOrd="10" destOrd="0" presId="urn:microsoft.com/office/officeart/2016/7/layout/VerticalDownArrowProcess"/>
    <dgm:cxn modelId="{709B4B75-1B7A-4024-99DC-3E60A2E3C9B4}" type="presParOf" srcId="{7F8BF18C-AECB-4B05-B124-57D8CE2A3EB8}" destId="{EE001740-ECAB-498A-BAA2-91C5E9155C9E}" srcOrd="0" destOrd="0" presId="urn:microsoft.com/office/officeart/2016/7/layout/VerticalDownArrowProcess"/>
    <dgm:cxn modelId="{AEED8D10-3608-478E-8AEF-6DA4E7606972}" type="presParOf" srcId="{7F8BF18C-AECB-4B05-B124-57D8CE2A3EB8}" destId="{A5C444EF-2DDD-430A-8D96-D839E1B5F85E}" srcOrd="1" destOrd="0" presId="urn:microsoft.com/office/officeart/2016/7/layout/VerticalDownArrowProcess"/>
    <dgm:cxn modelId="{99A8D86F-B648-4F3E-82D2-D14365F1C937}" type="presParOf" srcId="{7F8BF18C-AECB-4B05-B124-57D8CE2A3EB8}" destId="{50271ED1-0EE7-4B20-8EAF-F986D6A43D8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398E-C3B0-43CD-9570-712BA65BBEB1}">
      <dsp:nvSpPr>
        <dsp:cNvPr id="0" name=""/>
        <dsp:cNvSpPr/>
      </dsp:nvSpPr>
      <dsp:spPr>
        <a:xfrm>
          <a:off x="0" y="4135717"/>
          <a:ext cx="1458383" cy="54281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6</a:t>
          </a:r>
        </a:p>
      </dsp:txBody>
      <dsp:txXfrm>
        <a:off x="0" y="4135717"/>
        <a:ext cx="1458383" cy="542810"/>
      </dsp:txXfrm>
    </dsp:sp>
    <dsp:sp modelId="{0966D6AB-663F-45A5-913B-898B82AFEFB0}">
      <dsp:nvSpPr>
        <dsp:cNvPr id="0" name=""/>
        <dsp:cNvSpPr/>
      </dsp:nvSpPr>
      <dsp:spPr>
        <a:xfrm>
          <a:off x="1458383" y="4135717"/>
          <a:ext cx="4375150" cy="542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Park your car </a:t>
          </a:r>
          <a:br>
            <a:rPr lang="en-US" sz="1100" kern="1200"/>
          </a:br>
          <a:endParaRPr lang="en-US" sz="1100" kern="1200"/>
        </a:p>
      </dsp:txBody>
      <dsp:txXfrm>
        <a:off x="1458383" y="4135717"/>
        <a:ext cx="4375150" cy="542810"/>
      </dsp:txXfrm>
    </dsp:sp>
    <dsp:sp modelId="{B2C6C108-7CA1-4D8F-A607-65392D5D9CDA}">
      <dsp:nvSpPr>
        <dsp:cNvPr id="0" name=""/>
        <dsp:cNvSpPr/>
      </dsp:nvSpPr>
      <dsp:spPr>
        <a:xfrm rot="10800000">
          <a:off x="0" y="3309016"/>
          <a:ext cx="1458383" cy="8348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5</a:t>
          </a:r>
        </a:p>
      </dsp:txBody>
      <dsp:txXfrm rot="-10800000">
        <a:off x="0" y="3309016"/>
        <a:ext cx="1458383" cy="542647"/>
      </dsp:txXfrm>
    </dsp:sp>
    <dsp:sp modelId="{991B70A5-3FA8-4E88-8D5D-A1307C1A8889}">
      <dsp:nvSpPr>
        <dsp:cNvPr id="0" name=""/>
        <dsp:cNvSpPr/>
      </dsp:nvSpPr>
      <dsp:spPr>
        <a:xfrm>
          <a:off x="1458383" y="3309016"/>
          <a:ext cx="4375150" cy="54264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Reach your spot and unlock </a:t>
          </a:r>
        </a:p>
      </dsp:txBody>
      <dsp:txXfrm>
        <a:off x="1458383" y="3309016"/>
        <a:ext cx="4375150" cy="542647"/>
      </dsp:txXfrm>
    </dsp:sp>
    <dsp:sp modelId="{C47C2C85-63DB-406D-AE62-A234BBC96AF0}">
      <dsp:nvSpPr>
        <dsp:cNvPr id="0" name=""/>
        <dsp:cNvSpPr/>
      </dsp:nvSpPr>
      <dsp:spPr>
        <a:xfrm rot="10800000">
          <a:off x="0" y="2482315"/>
          <a:ext cx="1458383" cy="8348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4</a:t>
          </a:r>
        </a:p>
      </dsp:txBody>
      <dsp:txXfrm rot="-10800000">
        <a:off x="0" y="2482315"/>
        <a:ext cx="1458383" cy="542647"/>
      </dsp:txXfrm>
    </dsp:sp>
    <dsp:sp modelId="{2C3E31C9-D2FA-4BD2-A6B3-1056B06A6C11}">
      <dsp:nvSpPr>
        <dsp:cNvPr id="0" name=""/>
        <dsp:cNvSpPr/>
      </dsp:nvSpPr>
      <dsp:spPr>
        <a:xfrm>
          <a:off x="1458383" y="2482315"/>
          <a:ext cx="4375150" cy="54264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Reserve the slot you want</a:t>
          </a:r>
        </a:p>
      </dsp:txBody>
      <dsp:txXfrm>
        <a:off x="1458383" y="2482315"/>
        <a:ext cx="4375150" cy="542647"/>
      </dsp:txXfrm>
    </dsp:sp>
    <dsp:sp modelId="{A371C323-C793-4021-AA15-9C1799C8DE4B}">
      <dsp:nvSpPr>
        <dsp:cNvPr id="0" name=""/>
        <dsp:cNvSpPr/>
      </dsp:nvSpPr>
      <dsp:spPr>
        <a:xfrm rot="10800000">
          <a:off x="0" y="1655615"/>
          <a:ext cx="1458383" cy="8348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3</a:t>
          </a:r>
        </a:p>
      </dsp:txBody>
      <dsp:txXfrm rot="-10800000">
        <a:off x="0" y="1655615"/>
        <a:ext cx="1458383" cy="542647"/>
      </dsp:txXfrm>
    </dsp:sp>
    <dsp:sp modelId="{FB810A46-903C-447E-BA4D-E7F3B03DB98C}">
      <dsp:nvSpPr>
        <dsp:cNvPr id="0" name=""/>
        <dsp:cNvSpPr/>
      </dsp:nvSpPr>
      <dsp:spPr>
        <a:xfrm>
          <a:off x="1458383" y="1655615"/>
          <a:ext cx="4375150" cy="54264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Browse through and select an available parking slot</a:t>
          </a:r>
        </a:p>
      </dsp:txBody>
      <dsp:txXfrm>
        <a:off x="1458383" y="1655615"/>
        <a:ext cx="4375150" cy="542647"/>
      </dsp:txXfrm>
    </dsp:sp>
    <dsp:sp modelId="{2C39EE34-7B8D-4EFE-9C12-D70D498038FB}">
      <dsp:nvSpPr>
        <dsp:cNvPr id="0" name=""/>
        <dsp:cNvSpPr/>
      </dsp:nvSpPr>
      <dsp:spPr>
        <a:xfrm rot="10800000">
          <a:off x="0" y="828914"/>
          <a:ext cx="1458383" cy="8348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2</a:t>
          </a:r>
        </a:p>
      </dsp:txBody>
      <dsp:txXfrm rot="-10800000">
        <a:off x="0" y="828914"/>
        <a:ext cx="1458383" cy="542647"/>
      </dsp:txXfrm>
    </dsp:sp>
    <dsp:sp modelId="{AA2CDC4E-F664-4D61-9164-262199F22658}">
      <dsp:nvSpPr>
        <dsp:cNvPr id="0" name=""/>
        <dsp:cNvSpPr/>
      </dsp:nvSpPr>
      <dsp:spPr>
        <a:xfrm>
          <a:off x="1458383" y="828914"/>
          <a:ext cx="4375150" cy="54264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for a parking area around your destination </a:t>
          </a:r>
        </a:p>
      </dsp:txBody>
      <dsp:txXfrm>
        <a:off x="1458383" y="828914"/>
        <a:ext cx="4375150" cy="542647"/>
      </dsp:txXfrm>
    </dsp:sp>
    <dsp:sp modelId="{A5C444EF-2DDD-430A-8D96-D839E1B5F85E}">
      <dsp:nvSpPr>
        <dsp:cNvPr id="0" name=""/>
        <dsp:cNvSpPr/>
      </dsp:nvSpPr>
      <dsp:spPr>
        <a:xfrm rot="10800000">
          <a:off x="0" y="2214"/>
          <a:ext cx="1458383" cy="8348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20" tIns="135128" rIns="10372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Step 1</a:t>
          </a:r>
        </a:p>
      </dsp:txBody>
      <dsp:txXfrm rot="-10800000">
        <a:off x="0" y="2214"/>
        <a:ext cx="1458383" cy="542647"/>
      </dsp:txXfrm>
    </dsp:sp>
    <dsp:sp modelId="{50271ED1-0EE7-4B20-8EAF-F986D6A43D8F}">
      <dsp:nvSpPr>
        <dsp:cNvPr id="0" name=""/>
        <dsp:cNvSpPr/>
      </dsp:nvSpPr>
      <dsp:spPr>
        <a:xfrm>
          <a:off x="1458383" y="2214"/>
          <a:ext cx="4375150" cy="54264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49" tIns="139700" rIns="88749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Get Astro</a:t>
          </a:r>
        </a:p>
      </dsp:txBody>
      <dsp:txXfrm>
        <a:off x="1458383" y="2214"/>
        <a:ext cx="4375150" cy="542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umul.io/dashboard/75b74a13-a560-4e4a-ad91-421b5d3ba4ae?dashboard=75b74a13-a560-4e4a-ad91-421b5d3ba4ae" TargetMode="External"/><Relationship Id="rId2" Type="http://schemas.openxmlformats.org/officeDocument/2006/relationships/hyperlink" Target="https://tinyurl.com/y7c4w3k9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c4w3k9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cumul.io/dashboard/75b74a13-a560-4e4a-ad91-421b5d3ba4ae?dashboard=75b74a13-a560-4e4a-ad91-421b5d3ba4a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0.24.47.29:8080/webpage/welcome/index.html?context=/~&amp;cseId=server" TargetMode="External"/><Relationship Id="rId2" Type="http://schemas.openxmlformats.org/officeDocument/2006/relationships/hyperlink" Target="https://tinyurl.com/y7c4w3k9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7728E9F9-A2D7-4E55-97B6-4F56C7A8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9138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772C9-93CA-4028-BD2B-69506CC29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/>
              <a:t>Astro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E7322-9F66-4864-90A2-D4677A169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/>
              <a:t>Park smart </a:t>
            </a:r>
          </a:p>
          <a:p>
            <a:r>
              <a:rPr lang="en-US" dirty="0"/>
              <a:t>The Jetsons: </a:t>
            </a:r>
            <a:r>
              <a:rPr lang="en-US" dirty="0" err="1"/>
              <a:t>Yaswanth</a:t>
            </a:r>
            <a:r>
              <a:rPr lang="en-US" dirty="0"/>
              <a:t>, SHUBHAM, PRIYANKA, CK</a:t>
            </a:r>
          </a:p>
        </p:txBody>
      </p:sp>
    </p:spTree>
    <p:extLst>
      <p:ext uri="{BB962C8B-B14F-4D97-AF65-F5344CB8AC3E}">
        <p14:creationId xmlns:p14="http://schemas.microsoft.com/office/powerpoint/2010/main" val="409604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FF749B-0FBD-4ABF-B88D-F5E421EC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3" t="18358" r="2159" b="37418"/>
          <a:stretch/>
        </p:blipFill>
        <p:spPr>
          <a:xfrm>
            <a:off x="7839075" y="3073399"/>
            <a:ext cx="3714750" cy="2381251"/>
          </a:xfrm>
          <a:prstGeom prst="roundRect">
            <a:avLst>
              <a:gd name="adj" fmla="val 1858"/>
            </a:avLst>
          </a:prstGeom>
          <a:pattFill prst="pct60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9D0C-904F-43A7-96DD-4796739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Issues Astro can help us with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13E43-BD4C-4413-B8B3-1345A906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1" y="2555874"/>
            <a:ext cx="6669304" cy="34163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Plan better for parking places, better utilization of space available with the data collected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Analyze parking patterns over a period of time over specific regions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 the parking availability using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296197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4A87-FEB5-4481-B988-EB8102D6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Astro is made of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ECC0-6269-49F2-9D1A-265F1C34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03550"/>
            <a:ext cx="9112996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Light sensor to determine if a parking spot is available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LED and LCD to indicate availability status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Servo motor to lock and unlock the parking spot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err="1"/>
              <a:t>NodeMCU</a:t>
            </a:r>
            <a:r>
              <a:rPr lang="en-US" sz="2200" dirty="0"/>
              <a:t> to send sensor data to CSE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Arduino UNO to provide 5 volts to power LCD and servo motor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8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9BB1-B898-4EB6-8256-258358C4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TextBox 5">
            <a:hlinkClick r:id="rId2" tooltip="Dashboard"/>
            <a:extLst>
              <a:ext uri="{FF2B5EF4-FFF2-40B4-BE49-F238E27FC236}">
                <a16:creationId xmlns:a16="http://schemas.microsoft.com/office/drawing/2014/main" id="{3030CD71-0A83-4AB7-8FE8-B0E4EC13FB5B}"/>
              </a:ext>
            </a:extLst>
          </p:cNvPr>
          <p:cNvSpPr txBox="1"/>
          <p:nvPr/>
        </p:nvSpPr>
        <p:spPr>
          <a:xfrm>
            <a:off x="5133975" y="2381250"/>
            <a:ext cx="669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 tooltip="Go to Dashboard"/>
              </a:rPr>
              <a:t>Preview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5E5EB-A0CF-4517-B784-65AA9237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943285"/>
            <a:ext cx="8877299" cy="36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F07E-7C82-47E7-9637-9F6FD9B4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74921" cy="706964"/>
          </a:xfrm>
        </p:spPr>
        <p:txBody>
          <a:bodyPr/>
          <a:lstStyle/>
          <a:p>
            <a:r>
              <a:rPr lang="en-US" dirty="0"/>
              <a:t>Occupancy trends from Car Park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B5F4F-C655-4A9D-AC87-7B2E96F9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08212"/>
            <a:ext cx="10591800" cy="2937126"/>
          </a:xfrm>
          <a:prstGeom prst="rect">
            <a:avLst/>
          </a:prstGeom>
        </p:spPr>
      </p:pic>
      <p:sp>
        <p:nvSpPr>
          <p:cNvPr id="5" name="TextBox 4">
            <a:hlinkClick r:id="rId3" tooltip="Dashboard"/>
            <a:extLst>
              <a:ext uri="{FF2B5EF4-FFF2-40B4-BE49-F238E27FC236}">
                <a16:creationId xmlns:a16="http://schemas.microsoft.com/office/drawing/2014/main" id="{C170E00B-982A-4342-8AB4-42DE4A97BBD2}"/>
              </a:ext>
            </a:extLst>
          </p:cNvPr>
          <p:cNvSpPr txBox="1"/>
          <p:nvPr/>
        </p:nvSpPr>
        <p:spPr>
          <a:xfrm>
            <a:off x="5133975" y="2543175"/>
            <a:ext cx="669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4" tooltip="Go to Dashboard"/>
              </a:rPr>
              <a:t>Preview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4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BD6-6348-4799-8210-BC8A67B4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9528-7217-4EBC-92A7-84ABCF83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603500"/>
            <a:ext cx="8825659" cy="34163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Analyzing occupancy trends with respect to weather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Dynamic Pricing – Price of parking tickets can be decided based on demand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Use the duration and frequency of visits of users to provide better customer service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Intuitive level heatmaps showing the most heavily utilized parking spots</a:t>
            </a:r>
          </a:p>
        </p:txBody>
      </p:sp>
    </p:spTree>
    <p:extLst>
      <p:ext uri="{BB962C8B-B14F-4D97-AF65-F5344CB8AC3E}">
        <p14:creationId xmlns:p14="http://schemas.microsoft.com/office/powerpoint/2010/main" val="293649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BBD6-6348-4799-8210-BC8A67B4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9528-7217-4EBC-92A7-84ABCF83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108325"/>
            <a:ext cx="8825659" cy="34163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Data can be used by developers tor better parking space allocation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Using GPS, we could see how parking trends change when shopping centers, retail stores and restaurants are nearby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Historical data can be used to predict parking spot availability at some time during a day, or during certain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228042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9BB1-B898-4EB6-8256-258358C4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Slides!</a:t>
            </a:r>
          </a:p>
        </p:txBody>
      </p:sp>
      <p:sp>
        <p:nvSpPr>
          <p:cNvPr id="6" name="TextBox 5">
            <a:hlinkClick r:id="rId2" tooltip="Dashboard"/>
            <a:extLst>
              <a:ext uri="{FF2B5EF4-FFF2-40B4-BE49-F238E27FC236}">
                <a16:creationId xmlns:a16="http://schemas.microsoft.com/office/drawing/2014/main" id="{3030CD71-0A83-4AB7-8FE8-B0E4EC13FB5B}"/>
              </a:ext>
            </a:extLst>
          </p:cNvPr>
          <p:cNvSpPr txBox="1"/>
          <p:nvPr/>
        </p:nvSpPr>
        <p:spPr>
          <a:xfrm>
            <a:off x="5133975" y="2543175"/>
            <a:ext cx="669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 tooltip="TreeMap"/>
              </a:rPr>
              <a:t>Resource Tree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A17B1-FB65-4E8C-BB1C-2F5B37B1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024351"/>
            <a:ext cx="8605838" cy="33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1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9E8017-90C2-4332-8D1D-5C64F475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67" y="2775951"/>
            <a:ext cx="3342956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97958-BC9C-430D-B184-948B9B9E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Current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81D5-E2EC-4D8F-8C9B-CA7D812D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Time and fuel wastage</a:t>
            </a:r>
          </a:p>
          <a:p>
            <a:pPr marL="457200" lvl="1" indent="0">
              <a:buNone/>
            </a:pPr>
            <a:r>
              <a:rPr lang="en-US" dirty="0"/>
              <a:t>Motorists spend an average of 17 hours a year searching for spots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Inefficient use of parking spaces</a:t>
            </a:r>
          </a:p>
          <a:p>
            <a:pPr marL="457200" lvl="1" indent="0">
              <a:buNone/>
            </a:pPr>
            <a:r>
              <a:rPr lang="en-US" dirty="0"/>
              <a:t>Around a third of parking spaces in metropolitan areas are always empty</a:t>
            </a:r>
          </a:p>
        </p:txBody>
      </p:sp>
    </p:spTree>
    <p:extLst>
      <p:ext uri="{BB962C8B-B14F-4D97-AF65-F5344CB8AC3E}">
        <p14:creationId xmlns:p14="http://schemas.microsoft.com/office/powerpoint/2010/main" val="407777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7958-BC9C-430D-B184-948B9B9E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Current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81D5-E2EC-4D8F-8C9B-CA7D812D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752" y="2878707"/>
            <a:ext cx="5211979" cy="34163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Overpaying</a:t>
            </a:r>
          </a:p>
          <a:p>
            <a:pPr marL="457200" lvl="1" indent="0">
              <a:buNone/>
            </a:pPr>
            <a:r>
              <a:rPr lang="en-US" dirty="0"/>
              <a:t>Parking tickets cost Americans more than $20 billion a year or $97 per driver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Plan cancellations</a:t>
            </a:r>
          </a:p>
          <a:p>
            <a:pPr marL="457200" lvl="1" indent="0">
              <a:buNone/>
            </a:pPr>
            <a:r>
              <a:rPr lang="en-US" dirty="0"/>
              <a:t>Nearly 42% of the U.S. respondents said they missed an appointment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34% abandoned a trip because of parking issues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8C4CC36-BD3F-4156-89CE-3AE74BF2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748" y="2834322"/>
            <a:ext cx="3657298" cy="33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9D0C-904F-43A7-96DD-4796739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Astro Knows where to take Elroy!</a:t>
            </a:r>
          </a:p>
        </p:txBody>
      </p:sp>
      <p:pic>
        <p:nvPicPr>
          <p:cNvPr id="4" name="Content Placeholder 3" descr="A close up of a map&#10;&#10;Description generated with high confidence">
            <a:extLst>
              <a:ext uri="{FF2B5EF4-FFF2-40B4-BE49-F238E27FC236}">
                <a16:creationId xmlns:a16="http://schemas.microsoft.com/office/drawing/2014/main" id="{F224968E-F533-4E14-B8D4-1DE5B2C78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29" y="2848596"/>
            <a:ext cx="4559975" cy="34163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E831C-980D-4B44-ADEE-7D620965A2E3}"/>
              </a:ext>
            </a:extLst>
          </p:cNvPr>
          <p:cNvSpPr txBox="1"/>
          <p:nvPr/>
        </p:nvSpPr>
        <p:spPr>
          <a:xfrm>
            <a:off x="6019800" y="3402574"/>
            <a:ext cx="601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Jetsons trust Astro because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It makes parking easy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It reserves a spot for you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It can provide useful insights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It can save you from that parking ticket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91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7B772-09BF-491F-9E5C-2BFEE0D5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Follow Astro!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ED6BF0-737A-4589-8195-A6808CA75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652170"/>
              </p:ext>
            </p:extLst>
          </p:nvPr>
        </p:nvGraphicFramePr>
        <p:xfrm>
          <a:off x="5290078" y="1371600"/>
          <a:ext cx="5833534" cy="468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313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4A87-FEB5-4481-B988-EB8102D6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 Smart with Astro</a:t>
            </a:r>
          </a:p>
        </p:txBody>
      </p:sp>
      <p:pic>
        <p:nvPicPr>
          <p:cNvPr id="4" name="Lock Feature">
            <a:hlinkClick r:id="" action="ppaction://media"/>
            <a:extLst>
              <a:ext uri="{FF2B5EF4-FFF2-40B4-BE49-F238E27FC236}">
                <a16:creationId xmlns:a16="http://schemas.microsoft.com/office/drawing/2014/main" id="{2AC8211F-96D6-43FE-96CD-1798C5C033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663" y="2603500"/>
            <a:ext cx="6121400" cy="3416300"/>
          </a:xfrm>
        </p:spPr>
      </p:pic>
    </p:spTree>
    <p:extLst>
      <p:ext uri="{BB962C8B-B14F-4D97-AF65-F5344CB8AC3E}">
        <p14:creationId xmlns:p14="http://schemas.microsoft.com/office/powerpoint/2010/main" val="27933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4A87-FEB5-4481-B988-EB8102D6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 Smart with Astro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C8268-D724-4D75-AAF1-341ABDE458CF}"/>
              </a:ext>
            </a:extLst>
          </p:cNvPr>
          <p:cNvSpPr/>
          <p:nvPr/>
        </p:nvSpPr>
        <p:spPr>
          <a:xfrm>
            <a:off x="5771695" y="2546350"/>
            <a:ext cx="1491449" cy="7069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AF15FA6-12E6-4189-B825-E52557DB16B0}"/>
              </a:ext>
            </a:extLst>
          </p:cNvPr>
          <p:cNvSpPr/>
          <p:nvPr/>
        </p:nvSpPr>
        <p:spPr>
          <a:xfrm>
            <a:off x="3202711" y="3253314"/>
            <a:ext cx="1185170" cy="881787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FC9F5-CE0A-410C-AA97-C8A847AB5EBE}"/>
              </a:ext>
            </a:extLst>
          </p:cNvPr>
          <p:cNvSpPr/>
          <p:nvPr/>
        </p:nvSpPr>
        <p:spPr>
          <a:xfrm>
            <a:off x="1483867" y="4531508"/>
            <a:ext cx="1047565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MCU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C824-9891-4357-BB38-2D6DAAAE2FFC}"/>
              </a:ext>
            </a:extLst>
          </p:cNvPr>
          <p:cNvSpPr/>
          <p:nvPr/>
        </p:nvSpPr>
        <p:spPr>
          <a:xfrm>
            <a:off x="2718881" y="4514293"/>
            <a:ext cx="1047565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MCU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8FC787-42FE-423F-B5F1-83E01B3C0BC4}"/>
              </a:ext>
            </a:extLst>
          </p:cNvPr>
          <p:cNvSpPr/>
          <p:nvPr/>
        </p:nvSpPr>
        <p:spPr>
          <a:xfrm>
            <a:off x="3895171" y="4514293"/>
            <a:ext cx="1047565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MCU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3358F-DB20-41AD-92AB-51ED5A3DAC73}"/>
              </a:ext>
            </a:extLst>
          </p:cNvPr>
          <p:cNvSpPr/>
          <p:nvPr/>
        </p:nvSpPr>
        <p:spPr>
          <a:xfrm>
            <a:off x="5129168" y="4514293"/>
            <a:ext cx="1047565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MCU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8344F5-DB19-4C82-93E8-78AE3A7C43B4}"/>
              </a:ext>
            </a:extLst>
          </p:cNvPr>
          <p:cNvCxnSpPr/>
          <p:nvPr/>
        </p:nvCxnSpPr>
        <p:spPr>
          <a:xfrm flipH="1">
            <a:off x="2084929" y="3914775"/>
            <a:ext cx="953546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90D30E-A512-49F3-90D2-AF5EFCDB608B}"/>
              </a:ext>
            </a:extLst>
          </p:cNvPr>
          <p:cNvCxnSpPr/>
          <p:nvPr/>
        </p:nvCxnSpPr>
        <p:spPr>
          <a:xfrm>
            <a:off x="3409950" y="4248150"/>
            <a:ext cx="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1BE64-22E5-4453-98DF-B9E55FCB0A4F}"/>
              </a:ext>
            </a:extLst>
          </p:cNvPr>
          <p:cNvCxnSpPr/>
          <p:nvPr/>
        </p:nvCxnSpPr>
        <p:spPr>
          <a:xfrm>
            <a:off x="4114800" y="4229100"/>
            <a:ext cx="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5E301F-5A0B-455E-BB43-613646934B14}"/>
              </a:ext>
            </a:extLst>
          </p:cNvPr>
          <p:cNvCxnSpPr>
            <a:cxnSpLocks/>
          </p:cNvCxnSpPr>
          <p:nvPr/>
        </p:nvCxnSpPr>
        <p:spPr>
          <a:xfrm>
            <a:off x="4547938" y="3914775"/>
            <a:ext cx="1105012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42DC0B-C928-43D6-8367-DB177F0A2ED0}"/>
              </a:ext>
            </a:extLst>
          </p:cNvPr>
          <p:cNvCxnSpPr/>
          <p:nvPr/>
        </p:nvCxnSpPr>
        <p:spPr>
          <a:xfrm flipV="1">
            <a:off x="4547938" y="2899832"/>
            <a:ext cx="1105012" cy="353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5A9341-8A56-45F1-9F16-1CBFF3EA14E3}"/>
              </a:ext>
            </a:extLst>
          </p:cNvPr>
          <p:cNvCxnSpPr>
            <a:cxnSpLocks/>
          </p:cNvCxnSpPr>
          <p:nvPr/>
        </p:nvCxnSpPr>
        <p:spPr>
          <a:xfrm>
            <a:off x="7381889" y="2971800"/>
            <a:ext cx="1164380" cy="371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33E007-487F-4BC6-982E-DAEAC988F13E}"/>
              </a:ext>
            </a:extLst>
          </p:cNvPr>
          <p:cNvSpPr/>
          <p:nvPr/>
        </p:nvSpPr>
        <p:spPr>
          <a:xfrm>
            <a:off x="8686800" y="3155950"/>
            <a:ext cx="1491436" cy="26749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CB39A6-E9E2-4880-A395-E60D8B5377DB}"/>
              </a:ext>
            </a:extLst>
          </p:cNvPr>
          <p:cNvSpPr/>
          <p:nvPr/>
        </p:nvSpPr>
        <p:spPr>
          <a:xfrm>
            <a:off x="9520934" y="3550706"/>
            <a:ext cx="469035" cy="529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608DD3-6C53-4DE9-95E5-28639069655E}"/>
              </a:ext>
            </a:extLst>
          </p:cNvPr>
          <p:cNvSpPr/>
          <p:nvPr/>
        </p:nvSpPr>
        <p:spPr>
          <a:xfrm>
            <a:off x="9505759" y="4360330"/>
            <a:ext cx="469035" cy="529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7F07B2-BDB2-449B-A97D-2DAC29692614}"/>
              </a:ext>
            </a:extLst>
          </p:cNvPr>
          <p:cNvSpPr/>
          <p:nvPr/>
        </p:nvSpPr>
        <p:spPr>
          <a:xfrm>
            <a:off x="8877300" y="4385732"/>
            <a:ext cx="469035" cy="529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E6D203-DDDB-45AC-AE89-26D3C33E44C5}"/>
              </a:ext>
            </a:extLst>
          </p:cNvPr>
          <p:cNvSpPr/>
          <p:nvPr/>
        </p:nvSpPr>
        <p:spPr>
          <a:xfrm>
            <a:off x="8959880" y="5123893"/>
            <a:ext cx="960917" cy="267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AC364C-043F-44D7-81BB-0E37B81DE9A7}"/>
              </a:ext>
            </a:extLst>
          </p:cNvPr>
          <p:cNvSpPr/>
          <p:nvPr/>
        </p:nvSpPr>
        <p:spPr>
          <a:xfrm>
            <a:off x="8911334" y="3560231"/>
            <a:ext cx="469035" cy="529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080357-50C8-4EFD-A2F9-6FBC6BA0D4D6}"/>
              </a:ext>
            </a:extLst>
          </p:cNvPr>
          <p:cNvCxnSpPr>
            <a:cxnSpLocks/>
          </p:cNvCxnSpPr>
          <p:nvPr/>
        </p:nvCxnSpPr>
        <p:spPr>
          <a:xfrm flipH="1">
            <a:off x="2190750" y="5278401"/>
            <a:ext cx="704851" cy="60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8FC02B-6B88-4BA1-8C71-A3FB86DF4B20}"/>
              </a:ext>
            </a:extLst>
          </p:cNvPr>
          <p:cNvCxnSpPr>
            <a:cxnSpLocks/>
          </p:cNvCxnSpPr>
          <p:nvPr/>
        </p:nvCxnSpPr>
        <p:spPr>
          <a:xfrm>
            <a:off x="3276601" y="5330791"/>
            <a:ext cx="3806" cy="50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AC5EFE8-4C30-43F9-8FA3-FBCF937ADD69}"/>
              </a:ext>
            </a:extLst>
          </p:cNvPr>
          <p:cNvSpPr/>
          <p:nvPr/>
        </p:nvSpPr>
        <p:spPr>
          <a:xfrm>
            <a:off x="1617589" y="5962650"/>
            <a:ext cx="782711" cy="662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LDR</a:t>
            </a: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84408D-663E-412F-B458-2D2A7564515F}"/>
              </a:ext>
            </a:extLst>
          </p:cNvPr>
          <p:cNvSpPr/>
          <p:nvPr/>
        </p:nvSpPr>
        <p:spPr>
          <a:xfrm>
            <a:off x="2684389" y="5943600"/>
            <a:ext cx="1168224" cy="662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Motor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41179C-152E-406C-A6B3-62493EAD2393}"/>
              </a:ext>
            </a:extLst>
          </p:cNvPr>
          <p:cNvSpPr txBox="1"/>
          <p:nvPr/>
        </p:nvSpPr>
        <p:spPr>
          <a:xfrm>
            <a:off x="1754390" y="3699134"/>
            <a:ext cx="104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OM2M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7C265B-B85C-4AE7-B6CD-6DF1B487D51D}"/>
              </a:ext>
            </a:extLst>
          </p:cNvPr>
          <p:cNvSpPr txBox="1"/>
          <p:nvPr/>
        </p:nvSpPr>
        <p:spPr>
          <a:xfrm>
            <a:off x="3621290" y="2899034"/>
            <a:ext cx="104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:8080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2E3B59-5652-4FFD-BE4A-29D5D8A18193}"/>
              </a:ext>
            </a:extLst>
          </p:cNvPr>
          <p:cNvSpPr txBox="1"/>
          <p:nvPr/>
        </p:nvSpPr>
        <p:spPr>
          <a:xfrm>
            <a:off x="6137475" y="2274717"/>
            <a:ext cx="104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:3000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4FC6F2-20A9-4DA7-8563-3BC4308B749D}"/>
              </a:ext>
            </a:extLst>
          </p:cNvPr>
          <p:cNvCxnSpPr>
            <a:cxnSpLocks/>
          </p:cNvCxnSpPr>
          <p:nvPr/>
        </p:nvCxnSpPr>
        <p:spPr>
          <a:xfrm>
            <a:off x="3553487" y="5296900"/>
            <a:ext cx="834394" cy="53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6F8A2A3B-9F6B-48C5-9850-5E16CC38B2FF}"/>
              </a:ext>
            </a:extLst>
          </p:cNvPr>
          <p:cNvSpPr/>
          <p:nvPr/>
        </p:nvSpPr>
        <p:spPr>
          <a:xfrm>
            <a:off x="4055989" y="5943600"/>
            <a:ext cx="1168224" cy="662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0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FE8A-C1E7-4708-8F88-28967A58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Diagram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779081-6A85-41B8-9BE2-E03087E61C47}"/>
              </a:ext>
            </a:extLst>
          </p:cNvPr>
          <p:cNvSpPr/>
          <p:nvPr/>
        </p:nvSpPr>
        <p:spPr>
          <a:xfrm>
            <a:off x="5362121" y="4383719"/>
            <a:ext cx="994299" cy="994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65E6BA-242B-4268-A8D8-5A753DDC1A8D}"/>
              </a:ext>
            </a:extLst>
          </p:cNvPr>
          <p:cNvSpPr/>
          <p:nvPr/>
        </p:nvSpPr>
        <p:spPr>
          <a:xfrm>
            <a:off x="7281178" y="2931849"/>
            <a:ext cx="994299" cy="994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FF3E23-B5ED-451C-ADC3-AFE83DF59112}"/>
              </a:ext>
            </a:extLst>
          </p:cNvPr>
          <p:cNvSpPr/>
          <p:nvPr/>
        </p:nvSpPr>
        <p:spPr>
          <a:xfrm>
            <a:off x="10230042" y="2931848"/>
            <a:ext cx="994299" cy="994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1B2CD-6B93-4CB7-AD47-67E3E8020632}"/>
              </a:ext>
            </a:extLst>
          </p:cNvPr>
          <p:cNvSpPr/>
          <p:nvPr/>
        </p:nvSpPr>
        <p:spPr>
          <a:xfrm>
            <a:off x="10401727" y="4951292"/>
            <a:ext cx="994299" cy="994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26AF83-53F1-49A2-BA60-4D8BE5050526}"/>
              </a:ext>
            </a:extLst>
          </p:cNvPr>
          <p:cNvSpPr/>
          <p:nvPr/>
        </p:nvSpPr>
        <p:spPr>
          <a:xfrm>
            <a:off x="7413814" y="4964466"/>
            <a:ext cx="994299" cy="994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70D61-D220-40CD-B3AF-8E3F1F953787}"/>
              </a:ext>
            </a:extLst>
          </p:cNvPr>
          <p:cNvCxnSpPr/>
          <p:nvPr/>
        </p:nvCxnSpPr>
        <p:spPr>
          <a:xfrm flipV="1">
            <a:off x="6446464" y="3737499"/>
            <a:ext cx="790113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D9F2DD-1D58-4D53-A3CA-B558B87F0101}"/>
              </a:ext>
            </a:extLst>
          </p:cNvPr>
          <p:cNvCxnSpPr/>
          <p:nvPr/>
        </p:nvCxnSpPr>
        <p:spPr>
          <a:xfrm>
            <a:off x="8584715" y="3364637"/>
            <a:ext cx="131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09367-B99F-4029-939E-7C280652CB8B}"/>
              </a:ext>
            </a:extLst>
          </p:cNvPr>
          <p:cNvCxnSpPr/>
          <p:nvPr/>
        </p:nvCxnSpPr>
        <p:spPr>
          <a:xfrm flipH="1">
            <a:off x="8673492" y="5461615"/>
            <a:ext cx="1438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00792A-4F87-4411-BBF1-374E9D07D497}"/>
              </a:ext>
            </a:extLst>
          </p:cNvPr>
          <p:cNvCxnSpPr/>
          <p:nvPr/>
        </p:nvCxnSpPr>
        <p:spPr>
          <a:xfrm>
            <a:off x="10839642" y="4048217"/>
            <a:ext cx="0" cy="83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E1B2AB-B17B-421A-A823-09B3AB41F860}"/>
              </a:ext>
            </a:extLst>
          </p:cNvPr>
          <p:cNvCxnSpPr/>
          <p:nvPr/>
        </p:nvCxnSpPr>
        <p:spPr>
          <a:xfrm flipV="1">
            <a:off x="7778327" y="4021584"/>
            <a:ext cx="0" cy="85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DD3F1-6B8F-42DA-B2A0-2B97810773A8}"/>
              </a:ext>
            </a:extLst>
          </p:cNvPr>
          <p:cNvCxnSpPr/>
          <p:nvPr/>
        </p:nvCxnSpPr>
        <p:spPr>
          <a:xfrm flipH="1">
            <a:off x="6258766" y="3551068"/>
            <a:ext cx="816746" cy="83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1C6CA8-4D9F-4065-94EC-3742DD5D7C6A}"/>
              </a:ext>
            </a:extLst>
          </p:cNvPr>
          <p:cNvSpPr txBox="1"/>
          <p:nvPr/>
        </p:nvSpPr>
        <p:spPr>
          <a:xfrm>
            <a:off x="1647013" y="3783272"/>
            <a:ext cx="4464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A-Spot Available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R- Reserve Spot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U- Unlock Spot (If reserved)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6A1DA-C70B-40B9-B514-5A8E3350C2F4}"/>
              </a:ext>
            </a:extLst>
          </p:cNvPr>
          <p:cNvSpPr txBox="1"/>
          <p:nvPr/>
        </p:nvSpPr>
        <p:spPr>
          <a:xfrm>
            <a:off x="7493713" y="3098302"/>
            <a:ext cx="71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A: 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R: No</a:t>
            </a:r>
          </a:p>
          <a:p>
            <a:r>
              <a:rPr lang="en-US" sz="1200" dirty="0">
                <a:solidFill>
                  <a:schemeClr val="bg1"/>
                </a:solidFill>
              </a:rPr>
              <a:t>U: NA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60F8C-75B0-413C-A664-A1C2F51756E7}"/>
              </a:ext>
            </a:extLst>
          </p:cNvPr>
          <p:cNvSpPr txBox="1"/>
          <p:nvPr/>
        </p:nvSpPr>
        <p:spPr>
          <a:xfrm>
            <a:off x="5578016" y="4554244"/>
            <a:ext cx="71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A: No</a:t>
            </a:r>
          </a:p>
          <a:p>
            <a:r>
              <a:rPr lang="en-US" sz="1200" dirty="0">
                <a:solidFill>
                  <a:schemeClr val="bg1"/>
                </a:solidFill>
              </a:rPr>
              <a:t>R: No</a:t>
            </a:r>
          </a:p>
          <a:p>
            <a:r>
              <a:rPr lang="en-US" sz="1200" dirty="0">
                <a:solidFill>
                  <a:schemeClr val="bg1"/>
                </a:solidFill>
              </a:rPr>
              <a:t>U: NA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B26BF-9CDA-4BF4-A089-0FB277BF71CC}"/>
              </a:ext>
            </a:extLst>
          </p:cNvPr>
          <p:cNvSpPr txBox="1"/>
          <p:nvPr/>
        </p:nvSpPr>
        <p:spPr>
          <a:xfrm>
            <a:off x="7631907" y="5134528"/>
            <a:ext cx="71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A: No</a:t>
            </a:r>
          </a:p>
          <a:p>
            <a:r>
              <a:rPr lang="en-US" sz="1200" dirty="0">
                <a:solidFill>
                  <a:schemeClr val="bg1"/>
                </a:solidFill>
              </a:rPr>
              <a:t>R: 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U: Yes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D5D0BA-0274-4D3E-9E5C-A4754DBFEC43}"/>
              </a:ext>
            </a:extLst>
          </p:cNvPr>
          <p:cNvSpPr txBox="1"/>
          <p:nvPr/>
        </p:nvSpPr>
        <p:spPr>
          <a:xfrm>
            <a:off x="10425338" y="3114260"/>
            <a:ext cx="71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A=Yes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R=Yes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U=No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9B8C62-F581-4B84-A7C7-F5EA5282F4A7}"/>
              </a:ext>
            </a:extLst>
          </p:cNvPr>
          <p:cNvSpPr txBox="1"/>
          <p:nvPr/>
        </p:nvSpPr>
        <p:spPr>
          <a:xfrm>
            <a:off x="10590346" y="5083097"/>
            <a:ext cx="71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A=Yes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R=Yes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U=Yes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C431-690C-4683-AB63-2DE4FD839388}"/>
              </a:ext>
            </a:extLst>
          </p:cNvPr>
          <p:cNvSpPr txBox="1"/>
          <p:nvPr/>
        </p:nvSpPr>
        <p:spPr>
          <a:xfrm>
            <a:off x="8512404" y="2931848"/>
            <a:ext cx="152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Reserve Spot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4F002-1545-42B3-B48F-B35D05557261}"/>
              </a:ext>
            </a:extLst>
          </p:cNvPr>
          <p:cNvSpPr txBox="1"/>
          <p:nvPr/>
        </p:nvSpPr>
        <p:spPr>
          <a:xfrm>
            <a:off x="8975651" y="4985539"/>
            <a:ext cx="152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Parked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B7D7E1-E652-4807-B35A-7726FCB2EA0A}"/>
              </a:ext>
            </a:extLst>
          </p:cNvPr>
          <p:cNvSpPr txBox="1"/>
          <p:nvPr/>
        </p:nvSpPr>
        <p:spPr>
          <a:xfrm>
            <a:off x="7834460" y="4260719"/>
            <a:ext cx="152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Vehicle Left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2DD7F-A4A5-4FBB-8FA6-72F15EBADBBE}"/>
              </a:ext>
            </a:extLst>
          </p:cNvPr>
          <p:cNvSpPr txBox="1"/>
          <p:nvPr/>
        </p:nvSpPr>
        <p:spPr>
          <a:xfrm>
            <a:off x="10949409" y="4257822"/>
            <a:ext cx="152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Unlock 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7B0C41-306E-4081-B9B2-7D114356C5D7}"/>
              </a:ext>
            </a:extLst>
          </p:cNvPr>
          <p:cNvSpPr txBox="1"/>
          <p:nvPr/>
        </p:nvSpPr>
        <p:spPr>
          <a:xfrm>
            <a:off x="6496610" y="4369938"/>
            <a:ext cx="1527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Available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004F4B-77AA-4F7D-93EE-5EF019B4F296}"/>
              </a:ext>
            </a:extLst>
          </p:cNvPr>
          <p:cNvSpPr txBox="1"/>
          <p:nvPr/>
        </p:nvSpPr>
        <p:spPr>
          <a:xfrm>
            <a:off x="5583436" y="3534591"/>
            <a:ext cx="15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Occupied</a:t>
            </a:r>
          </a:p>
        </p:txBody>
      </p:sp>
    </p:spTree>
    <p:extLst>
      <p:ext uri="{BB962C8B-B14F-4D97-AF65-F5344CB8AC3E}">
        <p14:creationId xmlns:p14="http://schemas.microsoft.com/office/powerpoint/2010/main" val="417345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FC602C4B-01FB-4360-8BF7-7173ABD4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5" y="3233196"/>
            <a:ext cx="3457575" cy="222462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9D0C-904F-43A7-96DD-4796739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Issues Astro is helping us with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13E43-BD4C-4413-B8B3-1345A906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27" y="2468032"/>
            <a:ext cx="6497597" cy="34163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Relax and know your spot before, you get there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Don’t worry about forgetting allotted time, Astro will remind you!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Save time in finding a parking spot</a:t>
            </a:r>
          </a:p>
        </p:txBody>
      </p:sp>
    </p:spTree>
    <p:extLst>
      <p:ext uri="{BB962C8B-B14F-4D97-AF65-F5344CB8AC3E}">
        <p14:creationId xmlns:p14="http://schemas.microsoft.com/office/powerpoint/2010/main" val="2158713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892</TotalTime>
  <Words>513</Words>
  <Application>Microsoft Office PowerPoint</Application>
  <PresentationFormat>Widescreen</PresentationFormat>
  <Paragraphs>107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</vt:lpstr>
      <vt:lpstr>Century Gothic</vt:lpstr>
      <vt:lpstr>Wingdings</vt:lpstr>
      <vt:lpstr>Wingdings 3</vt:lpstr>
      <vt:lpstr>Ion Boardroom</vt:lpstr>
      <vt:lpstr>Astro</vt:lpstr>
      <vt:lpstr>Current Scenario</vt:lpstr>
      <vt:lpstr>Current Scenario</vt:lpstr>
      <vt:lpstr>Astro Knows where to take Elroy!</vt:lpstr>
      <vt:lpstr>Follow Astro!</vt:lpstr>
      <vt:lpstr>Park Smart with Astro</vt:lpstr>
      <vt:lpstr>Park Smart with Astro</vt:lpstr>
      <vt:lpstr>State Machine Diagram</vt:lpstr>
      <vt:lpstr>Issues Astro is helping us with</vt:lpstr>
      <vt:lpstr>Issues Astro can help us with</vt:lpstr>
      <vt:lpstr>What Astro is made of</vt:lpstr>
      <vt:lpstr>Dashboard</vt:lpstr>
      <vt:lpstr>Occupancy trends from Car Park Data</vt:lpstr>
      <vt:lpstr>Data Insights</vt:lpstr>
      <vt:lpstr>Data Insights</vt:lpstr>
      <vt:lpstr>Back up Slides!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</dc:title>
  <dc:creator>Joshi, Priyanka</dc:creator>
  <cp:lastModifiedBy>Joshi, Priyanka</cp:lastModifiedBy>
  <cp:revision>47</cp:revision>
  <dcterms:created xsi:type="dcterms:W3CDTF">2018-03-10T04:25:38Z</dcterms:created>
  <dcterms:modified xsi:type="dcterms:W3CDTF">2018-03-10T21:10:12Z</dcterms:modified>
</cp:coreProperties>
</file>